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5365" autoAdjust="0"/>
  </p:normalViewPr>
  <p:slideViewPr>
    <p:cSldViewPr snapToGrid="0">
      <p:cViewPr varScale="1">
        <p:scale>
          <a:sx n="68" d="100"/>
          <a:sy n="68" d="100"/>
        </p:scale>
        <p:origin x="14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9AA4F-3CEA-48C3-94A4-478308751DE5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F6741-FA0C-4308-9577-67511DA2D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17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7EE4B-C64C-4E36-BFC3-A400740FFB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285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5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93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18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28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48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64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93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4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23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05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F2BD6-079D-4BC8-9312-99AC38F75120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176DD-6ED4-4DED-8FD6-AF8D9DAE3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63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unsell.ss@coventry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share.coventry.ac.uk/students/connections-matter/pages/mental-health-and-wellbeing.aspx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109" y="562525"/>
            <a:ext cx="4984562" cy="132556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Counselling and Mental Health </a:t>
            </a:r>
            <a:r>
              <a:rPr lang="en-GB" b="1" dirty="0" smtClean="0"/>
              <a:t>Services at </a:t>
            </a:r>
            <a:r>
              <a:rPr lang="en-GB" b="1" dirty="0" smtClean="0"/>
              <a:t>Coventry University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42671" y="281354"/>
            <a:ext cx="6367391" cy="6415182"/>
          </a:xfrm>
        </p:spPr>
        <p:txBody>
          <a:bodyPr>
            <a:normAutofit lnSpcReduction="10000"/>
          </a:bodyPr>
          <a:lstStyle/>
          <a:p>
            <a:r>
              <a:rPr lang="en-GB" sz="2400" b="1" dirty="0"/>
              <a:t>Big White Wall</a:t>
            </a:r>
          </a:p>
          <a:p>
            <a:r>
              <a:rPr lang="en-GB" sz="2400" b="1" dirty="0"/>
              <a:t>Counselling and </a:t>
            </a:r>
            <a:r>
              <a:rPr lang="en-GB" sz="2400" b="1" dirty="0" smtClean="0"/>
              <a:t>Mental Health Services</a:t>
            </a:r>
            <a:endParaRPr lang="en-GB" sz="2400" b="1" dirty="0"/>
          </a:p>
          <a:p>
            <a:pPr lvl="1"/>
            <a:r>
              <a:rPr lang="en-GB" sz="2000" dirty="0">
                <a:hlinkClick r:id="rId3"/>
              </a:rPr>
              <a:t>counsell.ss@coventry.ac.uk</a:t>
            </a:r>
            <a:r>
              <a:rPr lang="en-GB" sz="1667" dirty="0"/>
              <a:t> or </a:t>
            </a:r>
            <a:r>
              <a:rPr lang="en-GB" sz="1867" dirty="0"/>
              <a:t>02477 658029</a:t>
            </a:r>
          </a:p>
          <a:p>
            <a:pPr lvl="1"/>
            <a:r>
              <a:rPr lang="en-GB" dirty="0" smtClean="0"/>
              <a:t>Counsellors</a:t>
            </a:r>
          </a:p>
          <a:p>
            <a:pPr lvl="2"/>
            <a:r>
              <a:rPr lang="en-GB" dirty="0" smtClean="0"/>
              <a:t>CBT therapists</a:t>
            </a:r>
          </a:p>
          <a:p>
            <a:pPr lvl="2"/>
            <a:r>
              <a:rPr lang="en-GB" dirty="0" smtClean="0"/>
              <a:t>Mental health advisors</a:t>
            </a:r>
          </a:p>
          <a:p>
            <a:pPr lvl="1"/>
            <a:r>
              <a:rPr lang="en-GB" dirty="0" smtClean="0"/>
              <a:t>Online registration &amp; booking</a:t>
            </a:r>
          </a:p>
          <a:p>
            <a:pPr lvl="2"/>
            <a:r>
              <a:rPr lang="en-GB" dirty="0"/>
              <a:t>Triage for immediate concerns or refer </a:t>
            </a:r>
            <a:r>
              <a:rPr lang="en-GB" dirty="0" smtClean="0"/>
              <a:t>to </a:t>
            </a:r>
            <a:r>
              <a:rPr lang="en-GB" dirty="0"/>
              <a:t>more appropriate </a:t>
            </a:r>
            <a:r>
              <a:rPr lang="en-GB" dirty="0" smtClean="0"/>
              <a:t>services, e.g. GP, IAPT, internal referral</a:t>
            </a:r>
            <a:endParaRPr lang="en-GB" dirty="0"/>
          </a:p>
          <a:p>
            <a:pPr lvl="1"/>
            <a:r>
              <a:rPr lang="en-GB" dirty="0" smtClean="0"/>
              <a:t>Interventions offered </a:t>
            </a:r>
            <a:r>
              <a:rPr lang="en-GB" sz="1467" dirty="0"/>
              <a:t>(based on need)</a:t>
            </a:r>
          </a:p>
          <a:p>
            <a:pPr lvl="2"/>
            <a:r>
              <a:rPr lang="en-GB" dirty="0" smtClean="0"/>
              <a:t>Telephone conversation</a:t>
            </a:r>
          </a:p>
          <a:p>
            <a:pPr lvl="2"/>
            <a:r>
              <a:rPr lang="en-GB" dirty="0" smtClean="0"/>
              <a:t>On-line resources</a:t>
            </a:r>
          </a:p>
          <a:p>
            <a:pPr lvl="2"/>
            <a:r>
              <a:rPr lang="en-GB" dirty="0" smtClean="0"/>
              <a:t>Psycho-educational workshop</a:t>
            </a:r>
          </a:p>
          <a:p>
            <a:pPr lvl="2"/>
            <a:r>
              <a:rPr lang="en-GB" dirty="0" smtClean="0"/>
              <a:t>Invitation to self-book assessment appointment (50mins.) which may lead to individual sessions</a:t>
            </a:r>
          </a:p>
          <a:p>
            <a:pPr lvl="2"/>
            <a:r>
              <a:rPr lang="en-GB" dirty="0" smtClean="0"/>
              <a:t>Small group based </a:t>
            </a:r>
            <a:r>
              <a:rPr lang="en-GB" dirty="0" smtClean="0"/>
              <a:t>intervention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CU Student Union </a:t>
            </a:r>
            <a:r>
              <a:rPr lang="en-GB" dirty="0"/>
              <a:t>are also engaging and offering a range of on-line activities</a:t>
            </a:r>
          </a:p>
          <a:p>
            <a:pPr lvl="1"/>
            <a:endParaRPr lang="en-GB" dirty="0" smtClean="0"/>
          </a:p>
          <a:p>
            <a:pPr marL="457189" lvl="1" indent="0">
              <a:buNone/>
            </a:pPr>
            <a:endParaRPr lang="en-GB" dirty="0"/>
          </a:p>
        </p:txBody>
      </p:sp>
      <p:pic>
        <p:nvPicPr>
          <p:cNvPr id="2052" name="Picture 4" descr="Hub at Coventry Universit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09" y="1939128"/>
            <a:ext cx="4421854" cy="294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2032" y="5134926"/>
            <a:ext cx="4557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Connections Matter -</a:t>
            </a:r>
            <a:r>
              <a:rPr lang="en-GB" sz="2000" u="sng" dirty="0">
                <a:hlinkClick r:id="rId5"/>
              </a:rPr>
              <a:t>https://share.coventry.ac.uk/students/connections-matter/pages/mental-health-and-wellbeing.aspx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344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101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Counselling and Mental Health Services at Coventry University </vt:lpstr>
    </vt:vector>
  </TitlesOfParts>
  <Company>Coventry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support: Coventry University</dc:title>
  <dc:creator>Annette Dix</dc:creator>
  <cp:lastModifiedBy>Jane Toms</cp:lastModifiedBy>
  <cp:revision>2</cp:revision>
  <dcterms:created xsi:type="dcterms:W3CDTF">2020-06-09T08:42:56Z</dcterms:created>
  <dcterms:modified xsi:type="dcterms:W3CDTF">2020-07-21T14:56:54Z</dcterms:modified>
</cp:coreProperties>
</file>